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2ff76a5d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2ff76a5d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2ff76a5d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2ff76a5d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2ff76a5d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2ff76a5d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2ff76a5d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2ff76a5d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2ff76a5d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2ff76a5d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2ff76a5d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2ff76a5d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2ff76a5d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2ff76a5d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2ff76a5d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2ff76a5d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2ff76a5d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2ff76a5d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2ff76a5d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2ff76a5d8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z8QwwWnLboU" TargetMode="Externa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3600"/>
              <a:t>Ozark - A Netflix sorozat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Németh Noel 11.C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 sorozat bemutatója:</a:t>
            </a:r>
            <a:endParaRPr/>
          </a:p>
        </p:txBody>
      </p:sp>
      <p:pic>
        <p:nvPicPr>
          <p:cNvPr id="2" name="Online médiaelem 1" title="Ozark: Season 4 | Official Teaser | Netflix">
            <a:hlinkClick r:id="" action="ppaction://media"/>
            <a:extLst>
              <a:ext uri="{FF2B5EF4-FFF2-40B4-BE49-F238E27FC236}">
                <a16:creationId xmlns:a16="http://schemas.microsoft.com/office/drawing/2014/main" id="{5FB319C1-A6BF-41BF-B28C-BA1D2DB48E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81795" y="1081839"/>
            <a:ext cx="6410187" cy="3605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Köszönöm a figyelmet!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Fő cselekmény: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Az Ozark egy izgalmas és drámai sorozat, amely a Byrde család történetét követi. Marty Byrde, a pénzügyi tanácsadó és felesége, Wendy Byrde, váratlanul belekeverednek a mexikói drogkartell pénzmosási üzletébe.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/>
              <a:t>Amikor a dolgok rosszul sülnek el egy üzletben, Marty és Wendy kénytelenek átköltözni a családjukkal együtt a turistáktól nyüzsgő Ozark-hegységbe, hogy megmenthessék az életüket és teljesítsék az üzleti kötelezettségeiket. Azonban az új helyen is számos veszély és kihívás vár rájuk, ahogy próbálnak megélni és megtalálni a módját, hogyan válhatnak sikeressé a helyi bűnözők között.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Marty Byrde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Színész: Jason Bateman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 Marty Byrde szerepének rövid jellemzése: Marty egy hozzáértő pénzügyi tanácsadó, aki kénytelen lesz a pénzmosási üzletbe keveredni a kartelllel. Kegyetlen helyzetbe kerül, amikor megpróbálja elkerülni a halált, és a családjával együtt menedéket talál az Ozark-hegységben.</a:t>
            </a:r>
            <a:endParaRPr sz="1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550" y="152400"/>
            <a:ext cx="48525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Wendy Byrde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Színésznő: Laura Linney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Wendy Byrde szerepének rövid jellemzése: Wendy a férje, Marty segítője és üzleti partnerévé válik az ügyek bonyolultságában. Okos és ravasz, ahogy a helyi bűnözőkkel tárgyal, és szembenéz a kihívásokkal. Az Ozarkban különleges képességei vannak az emberi kapcsolatok kezelésében.</a:t>
            </a:r>
            <a:endParaRPr sz="1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175" y="152400"/>
            <a:ext cx="40587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Ruth Langmore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Színésznő: Julia Garner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Ruth Langmore szerepének rövid jellemzése: Ruth egy fiatal és ambiciózus lánnyá válik a sorozat során. Először ellenfélként jelenik meg a Byrde család számára, de később szövetségesként és fontos szereplővé válik. Ruth kemény és ravasz, és mindent megtesz azért, hogy túlélje az Ozark-hegység bűnös világát.</a:t>
            </a:r>
            <a:endParaRPr sz="14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575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FBI ügynök Roy Petty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Színész: Jason Butler Harner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Roy Petty szerepének rövid jellemzése: Roy egy kemény és céltudatos FBI ügynök, aki a pénzmosási ügyet nyomozza. Elszántan próbálja bizonyítani Marty és Wendy bűnösségét, miközben saját démonjaival is meg kell küzdenie. Roy a fő antagonista a sorozatban, és mindent megtesz annak érdekében, hogy elkapja a Byrde családot.</a:t>
            </a:r>
            <a:endParaRPr sz="14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425" y="714825"/>
            <a:ext cx="5719500" cy="371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Darlene Snell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Színésznő: Lisa Emery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Darlene Snell szerepének rövid jellemzése: Darlene a helyi drogterjesztő, akinek birtokában van egy hatalmas ópiumpapaver ültetvény. Makacs és veszélyes, nem habozik kegyetlen intézkedéseket tenni a területén uralkodás érdekében. Darlene egy fontos karakter, akinek a története szorosan összefonódik a Byrde családéval.</a:t>
            </a:r>
            <a:endParaRPr sz="1400"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900" y="152400"/>
            <a:ext cx="48350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Jonah Byrde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Színész: Skylar Gaertner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Jonah Byrde szerepének rövid jellemzése: Jonah a Byrde család fiatalabb fia, aki gyorsan alkalmazkodik az új környezethez. Okos és kíváncsi, sokszor segít a szüleinek a nehéz helyzetekben. Jonah a sorozat során felnő és megpróbálja megérteni és elfogadni a családja általános tevékenységeit.</a:t>
            </a:r>
            <a:endParaRPr sz="14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4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Charlotte Byrde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1400"/>
              <a:t>Színésznő: Sofia Hublitz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hu" sz="1400"/>
              <a:t>Charlotte Byrde szerepének rövid jellemzése: Charlotte a Byrde család idősebb lánya, aki nehezen alkalmazkodik az új környezethez. Ellenálló és lázadó, ellenséges viszonyt ápol a szüleivel és az új helyzettel. Charlotte egy olyan karakter, aki a sorozat során próbálja megtalálni a helyét és az identitását.</a:t>
            </a:r>
            <a:endParaRPr sz="14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25" y="998888"/>
            <a:ext cx="5719500" cy="31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Diavetítés a képernyőre (16:9 oldalarány)</PresentationFormat>
  <Paragraphs>28</Paragraphs>
  <Slides>11</Slides>
  <Notes>11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1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3" baseType="lpstr">
      <vt:lpstr>Arial</vt:lpstr>
      <vt:lpstr>Simple Dark</vt:lpstr>
      <vt:lpstr>Ozark - A Netflix sorozat</vt:lpstr>
      <vt:lpstr>Fő cselekmény:</vt:lpstr>
      <vt:lpstr>Marty Byrde</vt:lpstr>
      <vt:lpstr>Wendy Byrde</vt:lpstr>
      <vt:lpstr>Ruth Langmore</vt:lpstr>
      <vt:lpstr>FBI ügynök Roy Petty</vt:lpstr>
      <vt:lpstr>Darlene Snell</vt:lpstr>
      <vt:lpstr>Jonah Byrde</vt:lpstr>
      <vt:lpstr>Charlotte Byrde</vt:lpstr>
      <vt:lpstr>A sorozat bemutatója: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Ozark - A Netflix sorozat</dc:title>
  <dc:creator>DIÁK</dc:creator>
  <cp:lastModifiedBy>DIÁK</cp:lastModifiedBy>
  <cp:revision>2</cp:revision>
  <dcterms:modified xsi:type="dcterms:W3CDTF">2023-05-18T08:19:25Z</dcterms:modified>
</cp:coreProperties>
</file>